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0" r:id="rId3"/>
    <p:sldId id="268" r:id="rId4"/>
    <p:sldId id="271" r:id="rId5"/>
    <p:sldId id="261" r:id="rId6"/>
    <p:sldId id="272" r:id="rId7"/>
    <p:sldId id="273" r:id="rId8"/>
    <p:sldId id="274" r:id="rId9"/>
    <p:sldId id="275" r:id="rId10"/>
    <p:sldId id="265" r:id="rId11"/>
    <p:sldId id="267" r:id="rId12"/>
    <p:sldId id="279" r:id="rId13"/>
    <p:sldId id="276" r:id="rId14"/>
    <p:sldId id="277" r:id="rId15"/>
    <p:sldId id="278" r:id="rId16"/>
    <p:sldId id="280" r:id="rId17"/>
    <p:sldId id="281" r:id="rId18"/>
    <p:sldId id="282" r:id="rId19"/>
    <p:sldId id="283" r:id="rId20"/>
    <p:sldId id="284" r:id="rId21"/>
    <p:sldId id="286" r:id="rId22"/>
    <p:sldId id="285" r:id="rId23"/>
    <p:sldId id="287" r:id="rId24"/>
    <p:sldId id="288" r:id="rId25"/>
    <p:sldId id="289" r:id="rId26"/>
    <p:sldId id="290" r:id="rId27"/>
    <p:sldId id="270" r:id="rId28"/>
    <p:sldId id="29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64" autoAdjust="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E020CD-E518-4B63-9F3B-C2CD2F36148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AFE24-172F-4F92-87AC-ADE3DD0548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86E159-47B0-4FFA-86DF-E6168BA8C2E4}" type="slidenum">
              <a:rPr lang="ru-RU"/>
              <a:pPr/>
              <a:t>11</a:t>
            </a:fld>
            <a:endParaRPr lang="ru-RU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Задание 2 (орфография). После возвращения на страницу выбора на следующем слайде предлагается общее для всех задание, во время которого подводятся итоги «Путешествия».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15CF4-7BD3-4524-B109-90BE20DDA6E4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04397-ECE4-498F-8D4A-1507548CC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«Великий и могучий»</a:t>
            </a:r>
            <a:endParaRPr lang="ru-RU" sz="80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Страница 3</a:t>
            </a:r>
            <a:endParaRPr lang="ru-RU" sz="7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 Эта простая                  сложная орфография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G:\Program Files\Microsoft Office\CLIPART\PUB60COR\J0295069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572000" y="3643314"/>
            <a:ext cx="4429125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273300" y="6029325"/>
            <a:ext cx="6870700" cy="828675"/>
          </a:xfrm>
        </p:spPr>
        <p:txBody>
          <a:bodyPr/>
          <a:lstStyle/>
          <a:p>
            <a:r>
              <a:rPr lang="ru-RU" dirty="0"/>
              <a:t>Исправь ошибки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5516563"/>
            <a:ext cx="2051050" cy="1341437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14282" y="214290"/>
            <a:ext cx="8675688" cy="583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dirty="0">
                <a:solidFill>
                  <a:schemeClr val="hlink"/>
                </a:solidFill>
              </a:rPr>
              <a:t>Дядя, </a:t>
            </a:r>
            <a:r>
              <a:rPr lang="ru-RU" sz="3200" b="1" dirty="0" err="1">
                <a:solidFill>
                  <a:schemeClr val="hlink"/>
                </a:solidFill>
              </a:rPr>
              <a:t>прашу</a:t>
            </a:r>
            <a:r>
              <a:rPr lang="ru-RU" sz="3200" b="1" dirty="0">
                <a:solidFill>
                  <a:schemeClr val="hlink"/>
                </a:solidFill>
              </a:rPr>
              <a:t> тебя, </a:t>
            </a:r>
            <a:r>
              <a:rPr lang="ru-RU" sz="3200" b="1" dirty="0" err="1">
                <a:solidFill>
                  <a:schemeClr val="hlink"/>
                </a:solidFill>
              </a:rPr>
              <a:t>памаги</a:t>
            </a:r>
            <a:endParaRPr lang="ru-RU" sz="3200" b="1" dirty="0">
              <a:solidFill>
                <a:schemeClr val="hlink"/>
              </a:solidFill>
            </a:endParaRPr>
          </a:p>
          <a:p>
            <a:pPr>
              <a:spcBef>
                <a:spcPct val="20000"/>
              </a:spcBef>
            </a:pPr>
            <a:r>
              <a:rPr lang="ru-RU" sz="3200" b="1" dirty="0" err="1">
                <a:solidFill>
                  <a:schemeClr val="hlink"/>
                </a:solidFill>
              </a:rPr>
              <a:t>Тваей</a:t>
            </a:r>
            <a:r>
              <a:rPr lang="ru-RU" sz="3200" b="1" dirty="0">
                <a:solidFill>
                  <a:schemeClr val="hlink"/>
                </a:solidFill>
              </a:rPr>
              <a:t> </a:t>
            </a:r>
            <a:r>
              <a:rPr lang="ru-RU" sz="3200" b="1" dirty="0" err="1">
                <a:solidFill>
                  <a:schemeClr val="hlink"/>
                </a:solidFill>
              </a:rPr>
              <a:t>плимяннице</a:t>
            </a:r>
            <a:r>
              <a:rPr lang="ru-RU" sz="3200" b="1" dirty="0">
                <a:solidFill>
                  <a:schemeClr val="hlink"/>
                </a:solidFill>
              </a:rPr>
              <a:t> </a:t>
            </a:r>
            <a:r>
              <a:rPr lang="ru-RU" sz="3200" b="1" dirty="0" err="1">
                <a:solidFill>
                  <a:schemeClr val="hlink"/>
                </a:solidFill>
              </a:rPr>
              <a:t>оли</a:t>
            </a:r>
            <a:r>
              <a:rPr lang="ru-RU" sz="3200" b="1" dirty="0">
                <a:solidFill>
                  <a:schemeClr val="hlink"/>
                </a:solidFill>
              </a:rPr>
              <a:t>,</a:t>
            </a:r>
          </a:p>
          <a:p>
            <a:pPr>
              <a:spcBef>
                <a:spcPct val="20000"/>
              </a:spcBef>
            </a:pPr>
            <a:r>
              <a:rPr lang="ru-RU" sz="3200" b="1" dirty="0">
                <a:solidFill>
                  <a:schemeClr val="hlink"/>
                </a:solidFill>
              </a:rPr>
              <a:t>А то </a:t>
            </a:r>
            <a:r>
              <a:rPr lang="ru-RU" sz="3200" b="1" dirty="0" err="1">
                <a:solidFill>
                  <a:schemeClr val="hlink"/>
                </a:solidFill>
              </a:rPr>
              <a:t>небудет</a:t>
            </a:r>
            <a:r>
              <a:rPr lang="ru-RU" sz="3200" b="1" dirty="0">
                <a:solidFill>
                  <a:schemeClr val="hlink"/>
                </a:solidFill>
              </a:rPr>
              <a:t> её наги </a:t>
            </a:r>
          </a:p>
          <a:p>
            <a:pPr>
              <a:spcBef>
                <a:spcPct val="20000"/>
              </a:spcBef>
            </a:pPr>
            <a:r>
              <a:rPr lang="ru-RU" sz="3200" b="1" dirty="0">
                <a:solidFill>
                  <a:schemeClr val="hlink"/>
                </a:solidFill>
              </a:rPr>
              <a:t>В этой </a:t>
            </a:r>
            <a:r>
              <a:rPr lang="ru-RU" sz="3200" b="1" dirty="0" err="1">
                <a:solidFill>
                  <a:schemeClr val="hlink"/>
                </a:solidFill>
              </a:rPr>
              <a:t>пративной</a:t>
            </a:r>
            <a:r>
              <a:rPr lang="ru-RU" sz="3200" b="1" dirty="0">
                <a:solidFill>
                  <a:schemeClr val="hlink"/>
                </a:solidFill>
              </a:rPr>
              <a:t> школе.</a:t>
            </a:r>
          </a:p>
          <a:p>
            <a:pPr>
              <a:spcBef>
                <a:spcPct val="20000"/>
              </a:spcBef>
            </a:pPr>
            <a:r>
              <a:rPr lang="ru-RU" sz="3200" b="1" dirty="0">
                <a:solidFill>
                  <a:schemeClr val="hlink"/>
                </a:solidFill>
              </a:rPr>
              <a:t>Мне вчера за </a:t>
            </a:r>
            <a:r>
              <a:rPr lang="ru-RU" sz="3200" b="1" dirty="0" err="1">
                <a:solidFill>
                  <a:schemeClr val="hlink"/>
                </a:solidFill>
              </a:rPr>
              <a:t>дектант</a:t>
            </a:r>
            <a:r>
              <a:rPr lang="ru-RU" sz="3200" b="1" dirty="0">
                <a:solidFill>
                  <a:schemeClr val="hlink"/>
                </a:solidFill>
              </a:rPr>
              <a:t> на слава</a:t>
            </a:r>
          </a:p>
          <a:p>
            <a:pPr>
              <a:spcBef>
                <a:spcPct val="20000"/>
              </a:spcBef>
            </a:pPr>
            <a:r>
              <a:rPr lang="ru-RU" sz="3200" b="1" dirty="0">
                <a:solidFill>
                  <a:schemeClr val="hlink"/>
                </a:solidFill>
              </a:rPr>
              <a:t>Учитель </a:t>
            </a:r>
            <a:r>
              <a:rPr lang="ru-RU" sz="3200" b="1" dirty="0" err="1">
                <a:solidFill>
                  <a:schemeClr val="hlink"/>
                </a:solidFill>
              </a:rPr>
              <a:t>паставил</a:t>
            </a:r>
            <a:r>
              <a:rPr lang="ru-RU" sz="3200" b="1" dirty="0">
                <a:solidFill>
                  <a:schemeClr val="hlink"/>
                </a:solidFill>
              </a:rPr>
              <a:t> «два»,</a:t>
            </a:r>
          </a:p>
          <a:p>
            <a:pPr>
              <a:spcBef>
                <a:spcPct val="20000"/>
              </a:spcBef>
            </a:pPr>
            <a:r>
              <a:rPr lang="ru-RU" sz="3200" b="1" dirty="0">
                <a:solidFill>
                  <a:schemeClr val="hlink"/>
                </a:solidFill>
              </a:rPr>
              <a:t>А сам сказал, что маю работу</a:t>
            </a:r>
          </a:p>
          <a:p>
            <a:pPr>
              <a:spcBef>
                <a:spcPct val="20000"/>
              </a:spcBef>
            </a:pPr>
            <a:r>
              <a:rPr lang="ru-RU" sz="3200" b="1" dirty="0">
                <a:solidFill>
                  <a:schemeClr val="hlink"/>
                </a:solidFill>
              </a:rPr>
              <a:t>Даже </a:t>
            </a:r>
            <a:r>
              <a:rPr lang="ru-RU" sz="3200" b="1" dirty="0" err="1">
                <a:solidFill>
                  <a:schemeClr val="hlink"/>
                </a:solidFill>
              </a:rPr>
              <a:t>несмок</a:t>
            </a:r>
            <a:r>
              <a:rPr lang="ru-RU" sz="3200" b="1" dirty="0">
                <a:solidFill>
                  <a:schemeClr val="hlink"/>
                </a:solidFill>
              </a:rPr>
              <a:t> </a:t>
            </a:r>
            <a:r>
              <a:rPr lang="ru-RU" sz="3200" b="1" dirty="0" err="1">
                <a:solidFill>
                  <a:schemeClr val="hlink"/>
                </a:solidFill>
              </a:rPr>
              <a:t>прачитать</a:t>
            </a:r>
            <a:r>
              <a:rPr lang="ru-RU" sz="3200" b="1" dirty="0">
                <a:solidFill>
                  <a:schemeClr val="hlink"/>
                </a:solidFill>
              </a:rPr>
              <a:t>.</a:t>
            </a:r>
          </a:p>
          <a:p>
            <a:pPr>
              <a:spcBef>
                <a:spcPct val="20000"/>
              </a:spcBef>
            </a:pPr>
            <a:r>
              <a:rPr lang="ru-RU" sz="3200" b="1" dirty="0" err="1">
                <a:solidFill>
                  <a:schemeClr val="hlink"/>
                </a:solidFill>
              </a:rPr>
              <a:t>Попраси</a:t>
            </a:r>
            <a:r>
              <a:rPr lang="ru-RU" sz="3200" b="1" dirty="0">
                <a:solidFill>
                  <a:schemeClr val="hlink"/>
                </a:solidFill>
              </a:rPr>
              <a:t> его, дядя, исправить «двойку»</a:t>
            </a:r>
          </a:p>
          <a:p>
            <a:pPr>
              <a:spcBef>
                <a:spcPct val="20000"/>
              </a:spcBef>
            </a:pPr>
            <a:r>
              <a:rPr lang="ru-RU" sz="3200" b="1" dirty="0">
                <a:solidFill>
                  <a:schemeClr val="hlink"/>
                </a:solidFill>
              </a:rPr>
              <a:t>И </a:t>
            </a:r>
            <a:r>
              <a:rPr lang="ru-RU" sz="3200" b="1" dirty="0" err="1">
                <a:solidFill>
                  <a:schemeClr val="hlink"/>
                </a:solidFill>
              </a:rPr>
              <a:t>паставить</a:t>
            </a:r>
            <a:r>
              <a:rPr lang="ru-RU" sz="3200" b="1" dirty="0">
                <a:solidFill>
                  <a:schemeClr val="hlink"/>
                </a:solidFill>
              </a:rPr>
              <a:t> мне «пять».</a:t>
            </a:r>
          </a:p>
        </p:txBody>
      </p:sp>
      <p:sp>
        <p:nvSpPr>
          <p:cNvPr id="18439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684212" cy="549275"/>
          </a:xfrm>
          <a:prstGeom prst="actionButtonReturn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1785918" y="214290"/>
            <a:ext cx="287338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4143372" y="857232"/>
            <a:ext cx="287337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3714744" y="857232"/>
            <a:ext cx="287338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1857356" y="857232"/>
            <a:ext cx="287337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642910" y="857232"/>
            <a:ext cx="287337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4286248" y="285728"/>
            <a:ext cx="287338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3857620" y="285728"/>
            <a:ext cx="287338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5072066" y="2643182"/>
            <a:ext cx="287337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>
            <a:off x="2928926" y="2643182"/>
            <a:ext cx="287338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1928794" y="2000240"/>
            <a:ext cx="287338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3286116" y="1428736"/>
            <a:ext cx="287337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>
            <a:off x="1571604" y="1285860"/>
            <a:ext cx="0" cy="719137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2" name="Line 20"/>
          <p:cNvSpPr>
            <a:spLocks noChangeShapeType="1"/>
          </p:cNvSpPr>
          <p:nvPr/>
        </p:nvSpPr>
        <p:spPr bwMode="auto">
          <a:xfrm>
            <a:off x="1857356" y="4286256"/>
            <a:ext cx="0" cy="649288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3" name="Line 21"/>
          <p:cNvSpPr>
            <a:spLocks noChangeShapeType="1"/>
          </p:cNvSpPr>
          <p:nvPr/>
        </p:nvSpPr>
        <p:spPr bwMode="auto">
          <a:xfrm>
            <a:off x="3214678" y="4357694"/>
            <a:ext cx="287338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4" name="Line 22"/>
          <p:cNvSpPr>
            <a:spLocks noChangeShapeType="1"/>
          </p:cNvSpPr>
          <p:nvPr/>
        </p:nvSpPr>
        <p:spPr bwMode="auto">
          <a:xfrm>
            <a:off x="2428860" y="4357694"/>
            <a:ext cx="287338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5" name="Line 23"/>
          <p:cNvSpPr>
            <a:spLocks noChangeShapeType="1"/>
          </p:cNvSpPr>
          <p:nvPr/>
        </p:nvSpPr>
        <p:spPr bwMode="auto">
          <a:xfrm>
            <a:off x="3643306" y="3786190"/>
            <a:ext cx="287337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>
            <a:off x="2000232" y="3143248"/>
            <a:ext cx="287337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7" name="Line 25"/>
          <p:cNvSpPr>
            <a:spLocks noChangeShapeType="1"/>
          </p:cNvSpPr>
          <p:nvPr/>
        </p:nvSpPr>
        <p:spPr bwMode="auto">
          <a:xfrm>
            <a:off x="857224" y="5572140"/>
            <a:ext cx="287337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>
            <a:off x="1142976" y="4929198"/>
            <a:ext cx="287338" cy="50482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1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1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60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0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1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80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6" grpId="0" animBg="1"/>
      <p:bldP spid="18447" grpId="0" animBg="1"/>
      <p:bldP spid="18448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 animBg="1"/>
      <p:bldP spid="18456" grpId="0" animBg="1"/>
      <p:bldP spid="18457" grpId="0" animBg="1"/>
      <p:bldP spid="184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Словарь антоним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42566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Антонимы к этим словам подбери - </a:t>
            </a:r>
            <a:br>
              <a:rPr lang="ru-RU" i="1" dirty="0" smtClean="0"/>
            </a:br>
            <a:r>
              <a:rPr lang="ru-RU" i="1" dirty="0" smtClean="0"/>
              <a:t>По слову, а можешь и два или три.</a:t>
            </a:r>
            <a:endParaRPr lang="ru-RU" dirty="0" smtClean="0"/>
          </a:p>
          <a:p>
            <a:r>
              <a:rPr lang="ru-RU" b="1" i="1" dirty="0" smtClean="0"/>
              <a:t>БЕЛЫЙ </a:t>
            </a:r>
            <a:r>
              <a:rPr lang="ru-RU" i="1" dirty="0" smtClean="0"/>
              <a:t>      _______________</a:t>
            </a:r>
            <a:br>
              <a:rPr lang="ru-RU" i="1" dirty="0" smtClean="0"/>
            </a:br>
            <a:r>
              <a:rPr lang="ru-RU" b="1" i="1" dirty="0" smtClean="0"/>
              <a:t>ДЕНЬ      </a:t>
            </a:r>
            <a:r>
              <a:rPr lang="ru-RU" i="1" dirty="0" smtClean="0"/>
              <a:t>    _______________</a:t>
            </a:r>
            <a:br>
              <a:rPr lang="ru-RU" i="1" dirty="0" smtClean="0"/>
            </a:br>
            <a:r>
              <a:rPr lang="ru-RU" b="1" i="1" dirty="0" smtClean="0"/>
              <a:t>РАДОСТЬ</a:t>
            </a:r>
            <a:r>
              <a:rPr lang="ru-RU" i="1" dirty="0" smtClean="0"/>
              <a:t>   _______________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Метаграммы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 </a:t>
            </a:r>
            <a:r>
              <a:rPr lang="ru-RU" i="1" dirty="0" smtClean="0"/>
              <a:t>к</a:t>
            </a:r>
            <a:r>
              <a:rPr lang="ru-RU" dirty="0" smtClean="0"/>
              <a:t> я в школе на стене,</a:t>
            </a:r>
            <a:br>
              <a:rPr lang="ru-RU" dirty="0" smtClean="0"/>
            </a:br>
            <a:r>
              <a:rPr lang="ru-RU" dirty="0" smtClean="0"/>
              <a:t>Горы, реки есть на мне.</a:t>
            </a:r>
            <a:br>
              <a:rPr lang="ru-RU" dirty="0" smtClean="0"/>
            </a:br>
            <a:r>
              <a:rPr lang="ru-RU" dirty="0" smtClean="0"/>
              <a:t>С </a:t>
            </a:r>
            <a:r>
              <a:rPr lang="ru-RU" i="1" dirty="0" err="1" smtClean="0"/>
              <a:t>п</a:t>
            </a:r>
            <a:r>
              <a:rPr lang="ru-RU" b="1" dirty="0" smtClean="0"/>
              <a:t> </a:t>
            </a:r>
            <a:r>
              <a:rPr lang="ru-RU" dirty="0" smtClean="0"/>
              <a:t>- от вас не утаю -</a:t>
            </a:r>
            <a:br>
              <a:rPr lang="ru-RU" dirty="0" smtClean="0"/>
            </a:br>
            <a:r>
              <a:rPr lang="ru-RU" dirty="0" smtClean="0"/>
              <a:t>Тоже в классе я стою.  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Метаграммы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 </a:t>
            </a:r>
            <a:r>
              <a:rPr lang="ru-RU" i="1" dirty="0" smtClean="0"/>
              <a:t>б</a:t>
            </a:r>
            <a:r>
              <a:rPr lang="ru-RU" dirty="0" smtClean="0"/>
              <a:t> мучительной бываю,</a:t>
            </a:r>
            <a:br>
              <a:rPr lang="ru-RU" dirty="0" smtClean="0"/>
            </a:br>
            <a:r>
              <a:rPr lang="ru-RU" dirty="0" smtClean="0"/>
              <a:t>С </a:t>
            </a:r>
            <a:r>
              <a:rPr lang="ru-RU" i="1" dirty="0" smtClean="0"/>
              <a:t>м</a:t>
            </a:r>
            <a:r>
              <a:rPr lang="ru-RU" dirty="0" smtClean="0"/>
              <a:t> одежду пожираю,</a:t>
            </a:r>
            <a:br>
              <a:rPr lang="ru-RU" dirty="0" smtClean="0"/>
            </a:br>
            <a:r>
              <a:rPr lang="ru-RU" dirty="0" smtClean="0"/>
              <a:t>С </a:t>
            </a:r>
            <a:r>
              <a:rPr lang="ru-RU" i="1" dirty="0" err="1" smtClean="0"/>
              <a:t>р</a:t>
            </a:r>
            <a:r>
              <a:rPr lang="ru-RU" b="1" dirty="0" smtClean="0"/>
              <a:t> </a:t>
            </a:r>
            <a:r>
              <a:rPr lang="ru-RU" dirty="0" smtClean="0"/>
              <a:t>актёру я нужна,</a:t>
            </a:r>
            <a:br>
              <a:rPr lang="ru-RU" dirty="0" smtClean="0"/>
            </a:br>
            <a:r>
              <a:rPr lang="ru-RU" dirty="0" smtClean="0"/>
              <a:t>С </a:t>
            </a:r>
            <a:r>
              <a:rPr lang="ru-RU" i="1" dirty="0" err="1" smtClean="0"/>
              <a:t>с</a:t>
            </a:r>
            <a:r>
              <a:rPr lang="ru-RU" b="1" dirty="0" smtClean="0"/>
              <a:t> </a:t>
            </a:r>
            <a:r>
              <a:rPr lang="ru-RU" dirty="0" smtClean="0"/>
              <a:t>для повара важна. 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Метаграммы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 в сказках обо мне читали:</a:t>
            </a:r>
            <a:br>
              <a:rPr lang="ru-RU" dirty="0" smtClean="0"/>
            </a:br>
            <a:r>
              <a:rPr lang="ru-RU" dirty="0" smtClean="0"/>
              <a:t>Меня в кубышках зарывали,</a:t>
            </a:r>
            <a:br>
              <a:rPr lang="ru-RU" dirty="0" smtClean="0"/>
            </a:br>
            <a:r>
              <a:rPr lang="ru-RU" dirty="0" smtClean="0"/>
              <a:t>Но если [</a:t>
            </a:r>
            <a:r>
              <a:rPr lang="ru-RU" dirty="0" err="1" smtClean="0"/>
              <a:t>д</a:t>
            </a:r>
            <a:r>
              <a:rPr lang="ru-RU" dirty="0" smtClean="0"/>
              <a:t>]</a:t>
            </a:r>
            <a:r>
              <a:rPr lang="ru-RU" b="1" dirty="0" smtClean="0"/>
              <a:t> </a:t>
            </a:r>
            <a:r>
              <a:rPr lang="ru-RU" dirty="0" smtClean="0"/>
              <a:t>в конце смягчить,</a:t>
            </a:r>
            <a:br>
              <a:rPr lang="ru-RU" dirty="0" smtClean="0"/>
            </a:br>
            <a:r>
              <a:rPr lang="ru-RU" dirty="0" smtClean="0"/>
              <a:t>Телегу можно мной грузить.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ШАРАДА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Два слога впереди - </a:t>
            </a:r>
            <a:br>
              <a:rPr lang="ru-RU" dirty="0" smtClean="0"/>
            </a:br>
            <a:r>
              <a:rPr lang="ru-RU" dirty="0" smtClean="0"/>
              <a:t>Для освещения, </a:t>
            </a:r>
            <a:br>
              <a:rPr lang="ru-RU" dirty="0" smtClean="0"/>
            </a:br>
            <a:r>
              <a:rPr lang="ru-RU" dirty="0" smtClean="0"/>
              <a:t>А третий - личное местоимение.</a:t>
            </a:r>
            <a:br>
              <a:rPr lang="ru-RU" dirty="0" smtClean="0"/>
            </a:br>
            <a:r>
              <a:rPr lang="ru-RU" dirty="0" smtClean="0"/>
              <a:t>Все вместе - всемогущий царь, </a:t>
            </a:r>
            <a:br>
              <a:rPr lang="ru-RU" dirty="0" smtClean="0"/>
            </a:br>
            <a:r>
              <a:rPr lang="ru-RU" dirty="0" smtClean="0"/>
              <a:t>страною древней управлявший встарь.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ШАРАДА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начале октября </a:t>
            </a:r>
            <a:br>
              <a:rPr lang="ru-RU" dirty="0" smtClean="0"/>
            </a:br>
            <a:r>
              <a:rPr lang="ru-RU" dirty="0" smtClean="0"/>
              <a:t>Ищи слог первый мой, </a:t>
            </a:r>
            <a:br>
              <a:rPr lang="ru-RU" dirty="0" smtClean="0"/>
            </a:br>
            <a:r>
              <a:rPr lang="ru-RU" dirty="0" smtClean="0"/>
              <a:t>В начале ноября ищи второй, </a:t>
            </a:r>
            <a:br>
              <a:rPr lang="ru-RU" dirty="0" smtClean="0"/>
            </a:br>
            <a:r>
              <a:rPr lang="ru-RU" dirty="0" smtClean="0"/>
              <a:t>А в дом жилой войдёшь - </a:t>
            </a:r>
            <a:br>
              <a:rPr lang="ru-RU" dirty="0" smtClean="0"/>
            </a:br>
            <a:r>
              <a:rPr lang="ru-RU" dirty="0" smtClean="0"/>
              <a:t>Там целое найдёшь.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ШАРАДА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Два слога впереди - </a:t>
            </a:r>
            <a:br>
              <a:rPr lang="ru-RU" dirty="0" smtClean="0"/>
            </a:br>
            <a:r>
              <a:rPr lang="ru-RU" dirty="0" smtClean="0"/>
              <a:t>Для освещения, </a:t>
            </a:r>
            <a:br>
              <a:rPr lang="ru-RU" dirty="0" smtClean="0"/>
            </a:br>
            <a:r>
              <a:rPr lang="ru-RU" dirty="0" smtClean="0"/>
              <a:t>А третий - личное местоимение.</a:t>
            </a:r>
            <a:br>
              <a:rPr lang="ru-RU" dirty="0" smtClean="0"/>
            </a:br>
            <a:r>
              <a:rPr lang="ru-RU" dirty="0" smtClean="0"/>
              <a:t>Все вместе - всемогущий царь, </a:t>
            </a:r>
            <a:br>
              <a:rPr lang="ru-RU" dirty="0" smtClean="0"/>
            </a:br>
            <a:r>
              <a:rPr lang="ru-RU" dirty="0" smtClean="0"/>
              <a:t>страною древней управлявший встарь.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Мама\Рабочий стол\Рисунок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190750"/>
            <a:ext cx="4305300" cy="46672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Страница 1</a:t>
            </a:r>
            <a:endParaRPr lang="ru-RU" sz="7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6000" dirty="0" smtClean="0"/>
              <a:t> </a:t>
            </a:r>
            <a:r>
              <a:rPr lang="ru-RU" sz="6000" dirty="0" smtClean="0"/>
              <a:t>    </a:t>
            </a:r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Речь</a:t>
            </a:r>
            <a:r>
              <a:rPr lang="ru-RU" sz="6000" dirty="0" smtClean="0">
                <a:latin typeface="Comic Sans MS" pitchFamily="66" charset="0"/>
              </a:rPr>
              <a:t> </a:t>
            </a:r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правильная</a:t>
            </a:r>
            <a:r>
              <a:rPr lang="ru-RU" sz="6000" dirty="0" smtClean="0">
                <a:latin typeface="Comic Sans MS" pitchFamily="66" charset="0"/>
              </a:rPr>
              <a:t> </a:t>
            </a:r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и хорошая</a:t>
            </a:r>
            <a:endParaRPr lang="ru-RU" sz="6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Каламбур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Какой </a:t>
            </a:r>
            <a:r>
              <a:rPr lang="ru-RU" dirty="0" smtClean="0"/>
              <a:t>город летает</a:t>
            </a:r>
            <a:r>
              <a:rPr lang="ru-RU" dirty="0" smtClean="0"/>
              <a:t>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Какой город запекают в булках? </a:t>
            </a:r>
            <a:br>
              <a:rPr lang="ru-RU" dirty="0" smtClean="0"/>
            </a:br>
            <a:r>
              <a:rPr lang="ru-RU" dirty="0" smtClean="0"/>
              <a:t>Какое государство можно носить на голове? </a:t>
            </a:r>
            <a:br>
              <a:rPr lang="ru-RU" dirty="0" smtClean="0"/>
            </a:br>
            <a:r>
              <a:rPr lang="ru-RU" dirty="0" smtClean="0"/>
              <a:t>Без какой музыкальной ноты нельзя приготовить обед?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Фразеологизмы.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бы это значило?</a:t>
            </a:r>
            <a:endParaRPr lang="ru-RU" dirty="0"/>
          </a:p>
        </p:txBody>
      </p:sp>
      <p:pic>
        <p:nvPicPr>
          <p:cNvPr id="38914" name="Picture 2" descr="навешать всех соба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148176"/>
            <a:ext cx="3600462" cy="5709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лезть в бутылк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142984"/>
            <a:ext cx="2786082" cy="5502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лить крокодиловые слёз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15738"/>
            <a:ext cx="3938601" cy="5861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сесть в калош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7334" y="1357298"/>
            <a:ext cx="6356440" cy="4881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брать быка за ро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49"/>
            <a:ext cx="5857916" cy="42162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bk-detstvo.narod.ru/images/russian_fraze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928669"/>
            <a:ext cx="6286544" cy="4908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966518">
            <a:off x="-1009196" y="701390"/>
            <a:ext cx="10117595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perspectiveContrastingRightFacing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ru-RU" sz="76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Спасибо за урок</a:t>
            </a:r>
            <a:r>
              <a:rPr lang="ru-RU" sz="80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!</a:t>
            </a:r>
          </a:p>
        </p:txBody>
      </p:sp>
      <p:pic>
        <p:nvPicPr>
          <p:cNvPr id="2050" name="Picture 2" descr="C:\Documents and Settings\Мама\Рабочий стол\рисунки\Рисунок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85926"/>
            <a:ext cx="7532688" cy="43529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ped-kopilka.ru/upload/blogs/14828_0d0201f78d0db94727b3aaf7983d3891.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572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/>
              <a:t> 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sz="2000" dirty="0" smtClean="0"/>
              <a:t>      </a:t>
            </a:r>
            <a:r>
              <a:rPr lang="ru-RU" sz="2000" dirty="0" smtClean="0"/>
              <a:t>Все </a:t>
            </a:r>
            <a:r>
              <a:rPr lang="ru-RU" sz="2000" dirty="0"/>
              <a:t>мы говорим больше и чаще, чем пишем. Но далеко не все и не всегда задумываются над особенностями устной речи, которые нельзя не учитывать при общении. Нарушение правил устной речи ведёт к непониманию говорящими друг друга, делает речь некрасивой, неграмотной. Разрешить такую ситуацию может только </a:t>
            </a:r>
            <a:r>
              <a:rPr lang="ru-RU" sz="2000" b="1" i="1" u="sng" dirty="0">
                <a:solidFill>
                  <a:srgbClr val="FF0000"/>
                </a:solidFill>
                <a:effectLst/>
              </a:rPr>
              <a:t>орфоэпический словарь.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Заглядывайте в него почаще.</a:t>
            </a:r>
            <a:endParaRPr lang="ru-RU" sz="2000" dirty="0">
              <a:solidFill>
                <a:srgbClr val="990099"/>
              </a:solidFill>
            </a:endParaRPr>
          </a:p>
        </p:txBody>
      </p:sp>
      <p:pic>
        <p:nvPicPr>
          <p:cNvPr id="82949" name="Picture 5" descr="словар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995396">
            <a:off x="827088" y="1052513"/>
            <a:ext cx="3213100" cy="5184775"/>
          </a:xfrm>
          <a:prstGeom prst="rect">
            <a:avLst/>
          </a:prstGeom>
          <a:noFill/>
        </p:spPr>
      </p:pic>
      <p:sp>
        <p:nvSpPr>
          <p:cNvPr id="82950" name="WordArt 6"/>
          <p:cNvSpPr>
            <a:spLocks noChangeArrowheads="1" noChangeShapeType="1" noTextEdit="1"/>
          </p:cNvSpPr>
          <p:nvPr/>
        </p:nvSpPr>
        <p:spPr bwMode="auto">
          <a:xfrm>
            <a:off x="1187450" y="333375"/>
            <a:ext cx="6192838" cy="73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chemeClr val="tx2"/>
                </a:solidFill>
                <a:latin typeface="Arial"/>
                <a:cs typeface="Arial"/>
              </a:rPr>
              <a:t>Для чего этот словарь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Расставь правильно ударения.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/>
              <a:t>ЖИЗНЬ ПОСЛЕ </a:t>
            </a:r>
            <a:r>
              <a:rPr lang="ru-RU" b="1" i="1" u="sng" dirty="0" smtClean="0"/>
              <a:t>ДУША </a:t>
            </a:r>
            <a:r>
              <a:rPr lang="ru-RU" b="1" i="1" dirty="0" smtClean="0"/>
              <a:t>ХОРОША:</a:t>
            </a:r>
            <a:br>
              <a:rPr lang="ru-RU" b="1" i="1" dirty="0" smtClean="0"/>
            </a:br>
            <a:r>
              <a:rPr lang="ru-RU" b="1" i="1" dirty="0" smtClean="0"/>
              <a:t>ЧИСТЫ И ТЕЛО, И </a:t>
            </a:r>
            <a:r>
              <a:rPr lang="ru-RU" b="1" i="1" u="sng" dirty="0" smtClean="0"/>
              <a:t>ДУША!</a:t>
            </a:r>
            <a:br>
              <a:rPr lang="ru-RU" b="1" i="1" u="sng" dirty="0" smtClean="0"/>
            </a:br>
            <a:r>
              <a:rPr lang="ru-RU" b="1" i="1" u="sng" dirty="0" smtClean="0"/>
              <a:t/>
            </a:r>
            <a:br>
              <a:rPr lang="ru-RU" b="1" i="1" u="sng" dirty="0" smtClean="0"/>
            </a:br>
            <a:r>
              <a:rPr lang="ru-RU" b="1" i="1" u="sng" dirty="0" smtClean="0"/>
              <a:t>ИЗДАЛИ </a:t>
            </a:r>
            <a:r>
              <a:rPr lang="ru-RU" b="1" i="1" dirty="0" smtClean="0"/>
              <a:t>ДВА МОИХ СТИШКА </a:t>
            </a:r>
            <a:br>
              <a:rPr lang="ru-RU" b="1" i="1" dirty="0" smtClean="0"/>
            </a:br>
            <a:r>
              <a:rPr lang="ru-RU" b="1" i="1" dirty="0" smtClean="0"/>
              <a:t>В СЕГОДНЯШНЕЙ ГАЗЕТЕ.</a:t>
            </a:r>
            <a:br>
              <a:rPr lang="ru-RU" b="1" i="1" dirty="0" smtClean="0"/>
            </a:br>
            <a:r>
              <a:rPr lang="ru-RU" b="1" i="1" dirty="0" smtClean="0"/>
              <a:t>СЛЕЖУ Я </a:t>
            </a:r>
            <a:r>
              <a:rPr lang="ru-RU" b="1" i="1" u="sng" dirty="0" smtClean="0"/>
              <a:t>ИЗДАЛИ </a:t>
            </a:r>
            <a:r>
              <a:rPr lang="ru-RU" b="1" i="1" dirty="0" smtClean="0"/>
              <a:t>ЗА ТЕМ,</a:t>
            </a:r>
            <a:br>
              <a:rPr lang="ru-RU" b="1" i="1" dirty="0" smtClean="0"/>
            </a:br>
            <a:r>
              <a:rPr lang="ru-RU" b="1" i="1" dirty="0" smtClean="0"/>
              <a:t>КАК ИХ ЧИТАЮТ ДЕТИ.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Я ПЕДАЛИ ВСЁ БЫСТРЕЙ </a:t>
            </a:r>
            <a:r>
              <a:rPr lang="ru-RU" b="1" i="1" u="sng" dirty="0" smtClean="0"/>
              <a:t>КРУЧУ</a:t>
            </a:r>
            <a:r>
              <a:rPr lang="ru-RU" b="1" i="1" dirty="0" smtClean="0"/>
              <a:t>:</a:t>
            </a:r>
            <a:br>
              <a:rPr lang="ru-RU" b="1" i="1" dirty="0" smtClean="0"/>
            </a:br>
            <a:r>
              <a:rPr lang="ru-RU" b="1" i="1" dirty="0" smtClean="0"/>
              <a:t>ЭТУ </a:t>
            </a:r>
            <a:r>
              <a:rPr lang="ru-RU" b="1" i="1" u="sng" dirty="0" smtClean="0"/>
              <a:t>КРУЧУ</a:t>
            </a:r>
            <a:r>
              <a:rPr lang="ru-RU" b="1" i="1" dirty="0" smtClean="0"/>
              <a:t> ОДОЛЕТЬ ХОЧУ!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Ф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714620"/>
            <a:ext cx="3352800" cy="2365375"/>
          </a:xfrm>
          <a:prstGeom prst="rect">
            <a:avLst/>
          </a:prstGeom>
          <a:noFill/>
          <a:ln w="38100" cmpd="dbl">
            <a:solidFill>
              <a:srgbClr val="993300"/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Страница 2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Богатство русского   языка</a:t>
            </a:r>
            <a:endParaRPr lang="ru-RU" sz="88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bk-detstvo.narod.ru/images/russian_slovar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714356"/>
            <a:ext cx="4071966" cy="53058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Закончи пословицу.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НАЗВАЛСЯ ГРУЗДЕМ ________________</a:t>
            </a:r>
            <a:br>
              <a:rPr lang="ru-RU" b="1" i="1" dirty="0" smtClean="0"/>
            </a:br>
            <a:r>
              <a:rPr lang="ru-RU" b="1" i="1" dirty="0" smtClean="0"/>
              <a:t>КУДА НИТКА ________________________</a:t>
            </a:r>
            <a:br>
              <a:rPr lang="ru-RU" b="1" i="1" dirty="0" smtClean="0"/>
            </a:br>
            <a:r>
              <a:rPr lang="ru-RU" b="1" i="1" dirty="0" smtClean="0"/>
              <a:t>ШИЛО  _____________________________</a:t>
            </a:r>
            <a:br>
              <a:rPr lang="ru-RU" b="1" i="1" dirty="0" smtClean="0"/>
            </a:br>
            <a:r>
              <a:rPr lang="ru-RU" b="1" i="1" dirty="0" smtClean="0"/>
              <a:t>СЛЫШАЛ ЗВОН _____________________</a:t>
            </a:r>
            <a:br>
              <a:rPr lang="ru-RU" b="1" i="1" dirty="0" smtClean="0"/>
            </a:br>
            <a:r>
              <a:rPr lang="ru-RU" b="1" i="1" dirty="0" smtClean="0"/>
              <a:t>ПОД ЛЕЖАЩИЙ КАМЕНЬ _____________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bk-detstvo.narod.ru/images/russian_slovar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0"/>
            <a:ext cx="4643470" cy="68948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синонимы к словам.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i="1" dirty="0" smtClean="0"/>
          </a:p>
          <a:p>
            <a:r>
              <a:rPr lang="ru-RU" b="1" i="1" dirty="0" smtClean="0"/>
              <a:t>ТИХИЙ</a:t>
            </a:r>
            <a:r>
              <a:rPr lang="ru-RU" i="1" dirty="0" smtClean="0"/>
              <a:t> ГОЛОС     ________________</a:t>
            </a:r>
            <a:br>
              <a:rPr lang="ru-RU" i="1" dirty="0" smtClean="0"/>
            </a:br>
            <a:r>
              <a:rPr lang="ru-RU" b="1" i="1" dirty="0" smtClean="0"/>
              <a:t>ТИХИЙ</a:t>
            </a:r>
            <a:r>
              <a:rPr lang="ru-RU" i="1" dirty="0" smtClean="0"/>
              <a:t> ЧЕЛОВЕК  _______________</a:t>
            </a:r>
            <a:br>
              <a:rPr lang="ru-RU" i="1" dirty="0" smtClean="0"/>
            </a:br>
            <a:r>
              <a:rPr lang="ru-RU" b="1" i="1" dirty="0" smtClean="0"/>
              <a:t>ТИХИЙ</a:t>
            </a:r>
            <a:r>
              <a:rPr lang="ru-RU" i="1" dirty="0" smtClean="0"/>
              <a:t> СОН         ________________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245</Words>
  <Application>Microsoft Office PowerPoint</Application>
  <PresentationFormat>Экран (4:3)</PresentationFormat>
  <Paragraphs>50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«Великий и могучий»</vt:lpstr>
      <vt:lpstr>Страница 1</vt:lpstr>
      <vt:lpstr> </vt:lpstr>
      <vt:lpstr>Расставь правильно ударения.</vt:lpstr>
      <vt:lpstr>Страница 2</vt:lpstr>
      <vt:lpstr>Слайд 6</vt:lpstr>
      <vt:lpstr>Закончи пословицу.</vt:lpstr>
      <vt:lpstr>Слайд 8</vt:lpstr>
      <vt:lpstr>Найди синонимы к словам.</vt:lpstr>
      <vt:lpstr>Страница 3</vt:lpstr>
      <vt:lpstr>Исправь ошибки</vt:lpstr>
      <vt:lpstr>Слайд 12</vt:lpstr>
      <vt:lpstr>Слайд 13</vt:lpstr>
      <vt:lpstr>Метаграммы</vt:lpstr>
      <vt:lpstr>Метаграммы</vt:lpstr>
      <vt:lpstr>Метаграммы</vt:lpstr>
      <vt:lpstr>ШАРАДА</vt:lpstr>
      <vt:lpstr>ШАРАДА</vt:lpstr>
      <vt:lpstr>ШАРАДА</vt:lpstr>
      <vt:lpstr> Каламбур</vt:lpstr>
      <vt:lpstr>Фразеологизмы.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«Великое русское слово»</dc:title>
  <dc:creator>Мама</dc:creator>
  <cp:lastModifiedBy>Ната</cp:lastModifiedBy>
  <cp:revision>18</cp:revision>
  <dcterms:created xsi:type="dcterms:W3CDTF">2009-10-16T13:17:00Z</dcterms:created>
  <dcterms:modified xsi:type="dcterms:W3CDTF">2014-12-04T17:53:20Z</dcterms:modified>
</cp:coreProperties>
</file>