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47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DCF62-F287-42F7-9C95-14C22CAC9C66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1CBE5A-B1EF-4858-A2E7-12B9188825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06650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301381F-9D8B-4A64-8E1E-99C84279D0E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F7C3C31-EE06-4276-8CFF-AF2D67E8C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«Роль кубанского казачества в истории Краснодарского края»</a:t>
            </a:r>
          </a:p>
          <a:p>
            <a:r>
              <a:rPr lang="ru-RU" b="1" dirty="0" smtClean="0"/>
              <a:t>История Шкуринского казачьего общества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203180"/>
          </a:xfrm>
        </p:spPr>
        <p:txBody>
          <a:bodyPr/>
          <a:lstStyle/>
          <a:p>
            <a:r>
              <a:rPr lang="ru-RU" dirty="0" smtClean="0"/>
              <a:t>КРАЕВЕДЕНИЕ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76056" y="5301208"/>
            <a:ext cx="3458344" cy="1146444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9F9F9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923928" y="5148769"/>
            <a:ext cx="468052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b="1" dirty="0"/>
              <a:t>Выполнили:</a:t>
            </a:r>
            <a:endParaRPr lang="ru-RU" sz="1400" dirty="0"/>
          </a:p>
          <a:p>
            <a:pPr algn="ctr"/>
            <a:r>
              <a:rPr lang="ru-RU" sz="1400" b="1" dirty="0"/>
              <a:t>Пипа Елена и Ищенко Алена,</a:t>
            </a:r>
            <a:endParaRPr lang="ru-RU" sz="1400" dirty="0"/>
          </a:p>
          <a:p>
            <a:pPr algn="ctr"/>
            <a:r>
              <a:rPr lang="ru-RU" sz="1400" b="1" dirty="0"/>
              <a:t>ученицы 8 «А» класса МБОУ </a:t>
            </a:r>
            <a:r>
              <a:rPr lang="ru-RU" sz="1400" b="1" dirty="0" smtClean="0"/>
              <a:t>СОШ </a:t>
            </a:r>
            <a:r>
              <a:rPr lang="ru-RU" sz="1400" b="1" dirty="0"/>
              <a:t>№5 </a:t>
            </a:r>
            <a:endParaRPr lang="ru-RU" sz="1400" dirty="0"/>
          </a:p>
          <a:p>
            <a:pPr algn="ctr"/>
            <a:r>
              <a:rPr lang="ru-RU" sz="1400" b="1" dirty="0"/>
              <a:t>станицы Шкуринской</a:t>
            </a:r>
            <a:endParaRPr lang="ru-RU" sz="1400" dirty="0"/>
          </a:p>
          <a:p>
            <a:pPr algn="ctr"/>
            <a:r>
              <a:rPr lang="ru-RU" sz="1400" b="1" dirty="0"/>
              <a:t>Руководитель: Щербакова Н. А</a:t>
            </a:r>
            <a:r>
              <a:rPr lang="ru-RU" sz="1400" b="1" dirty="0" smtClean="0"/>
              <a:t>.</a:t>
            </a:r>
            <a:endParaRPr lang="ru-RU" sz="1400" dirty="0" smtClean="0"/>
          </a:p>
          <a:p>
            <a:pPr algn="ctr"/>
            <a:r>
              <a:rPr lang="ru-RU" sz="1400" b="1" dirty="0" smtClean="0"/>
              <a:t> </a:t>
            </a:r>
            <a:r>
              <a:rPr lang="ru-RU" sz="1400" b="1" dirty="0"/>
              <a:t>2013 год</a:t>
            </a:r>
            <a:endParaRPr lang="ru-RU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171"/>
    </mc:Choice>
    <mc:Fallback>
      <p:transition spd="slow" advTm="917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1809" y="620713"/>
            <a:ext cx="7300382" cy="54752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04664"/>
            <a:ext cx="8244408" cy="61833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1745" y="404664"/>
            <a:ext cx="4731990" cy="6309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3216" y="293074"/>
            <a:ext cx="4710519" cy="628069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1313" y="174436"/>
            <a:ext cx="8532440" cy="63993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779"/>
    </mc:Choice>
    <mc:Fallback>
      <p:transition spd="slow" advTm="257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476672"/>
            <a:ext cx="4106465" cy="547528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04664"/>
            <a:ext cx="7956376" cy="59672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04664"/>
            <a:ext cx="8388424" cy="62913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3964"/>
    </mc:Choice>
    <mc:Fallback>
      <p:transition spd="slow" advTm="439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В результате исследования мы пришли к выводу, что роль современного  казачества в развитии станицы, района, края велика.</a:t>
            </a:r>
          </a:p>
          <a:p>
            <a:r>
              <a:rPr lang="ru-RU" dirty="0" smtClean="0"/>
              <a:t>Казаки много делают для воспитания молодого поколения, для формирования здорового образа жизни молодёжи.</a:t>
            </a:r>
          </a:p>
          <a:p>
            <a:r>
              <a:rPr lang="ru-RU" dirty="0" smtClean="0"/>
              <a:t>Большую работу ведут по установлению общественного порядка, выполнению закона 15 – 39.</a:t>
            </a:r>
          </a:p>
          <a:p>
            <a:r>
              <a:rPr lang="ru-RU" dirty="0" smtClean="0"/>
              <a:t>Заметна деятельность казаков в восстановлении и охране памятников истории и культуры родного края.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6335"/>
    </mc:Choice>
    <mc:Fallback>
      <p:transition spd="slow" advTm="7633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 smtClean="0"/>
              <a:t>Введение. Цель исследования.</a:t>
            </a:r>
          </a:p>
          <a:p>
            <a:pPr lvl="0"/>
            <a:r>
              <a:rPr lang="ru-RU" dirty="0" smtClean="0"/>
              <a:t>Основная часть.</a:t>
            </a:r>
          </a:p>
          <a:p>
            <a:pPr lvl="0"/>
            <a:r>
              <a:rPr lang="ru-RU" dirty="0" smtClean="0"/>
              <a:t>История возрождения казачества на Кубани.</a:t>
            </a:r>
          </a:p>
          <a:p>
            <a:pPr lvl="0"/>
            <a:r>
              <a:rPr lang="ru-RU" dirty="0" smtClean="0"/>
              <a:t>Интервью с атаманом Шкуринского казачьего общества.</a:t>
            </a:r>
          </a:p>
          <a:p>
            <a:pPr lvl="0"/>
            <a:r>
              <a:rPr lang="ru-RU" dirty="0" smtClean="0"/>
              <a:t>Материалы СМИ.</a:t>
            </a:r>
          </a:p>
          <a:p>
            <a:pPr lvl="0"/>
            <a:r>
              <a:rPr lang="ru-RU" dirty="0" smtClean="0"/>
              <a:t>Выводы.</a:t>
            </a:r>
          </a:p>
          <a:p>
            <a:pPr lvl="0"/>
            <a:r>
              <a:rPr lang="ru-RU" dirty="0" smtClean="0"/>
              <a:t>Используемые источники.</a:t>
            </a:r>
          </a:p>
          <a:p>
            <a:pPr lvl="0"/>
            <a:r>
              <a:rPr lang="ru-RU" dirty="0" smtClean="0"/>
              <a:t>Приложение.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План исследовательской работы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588"/>
    </mc:Choice>
    <mc:Fallback>
      <p:transition spd="slow" advTm="1458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Цель исследования:</a:t>
            </a:r>
          </a:p>
          <a:p>
            <a:pPr marL="0" indent="0">
              <a:buNone/>
            </a:pPr>
            <a:r>
              <a:rPr lang="ru-RU" sz="3600" b="1" dirty="0" smtClean="0"/>
              <a:t> Выявить роль казаков в развитии станицы, края.</a:t>
            </a:r>
          </a:p>
          <a:p>
            <a:endParaRPr lang="ru-RU" b="1" dirty="0"/>
          </a:p>
          <a:p>
            <a:endParaRPr lang="ru-RU" dirty="0" smtClean="0"/>
          </a:p>
          <a:p>
            <a:r>
              <a:rPr lang="ru-RU" b="1" dirty="0" smtClean="0"/>
              <a:t>Объект исследования:</a:t>
            </a:r>
          </a:p>
          <a:p>
            <a:pPr marL="0" indent="0">
              <a:buNone/>
            </a:pPr>
            <a:r>
              <a:rPr lang="ru-RU" sz="3600" b="1" dirty="0" smtClean="0"/>
              <a:t> Шкуринское казачье общество.</a:t>
            </a:r>
            <a:endParaRPr lang="ru-RU" sz="3600" dirty="0" smtClean="0"/>
          </a:p>
          <a:p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Введение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197"/>
    </mc:Choice>
    <mc:Fallback>
      <p:transition spd="slow" advTm="2119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Удивительным образом судьба Руси – России переплелась с судьбой казачества!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708920"/>
            <a:ext cx="5586927" cy="34563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5899" y="2636912"/>
            <a:ext cx="6486519" cy="393731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6982" y="2557329"/>
            <a:ext cx="6084352" cy="40063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2077" y="2470709"/>
            <a:ext cx="6494161" cy="40929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7167" y="343217"/>
            <a:ext cx="8308016" cy="62310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3332"/>
    </mc:Choice>
    <mc:Fallback>
      <p:transition spd="slow" advTm="433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18267" y="2565400"/>
            <a:ext cx="4707466" cy="3530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2376264"/>
          </a:xfrm>
        </p:spPr>
        <p:txBody>
          <a:bodyPr>
            <a:normAutofit/>
          </a:bodyPr>
          <a:lstStyle/>
          <a:p>
            <a:r>
              <a:rPr lang="ru-RU" dirty="0" smtClean="0"/>
              <a:t>Цель исследования: Роль современных казаков в развитии края, станицы.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4664"/>
            <a:ext cx="8064896" cy="6048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971" y="370500"/>
            <a:ext cx="8110447" cy="60828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8100392" cy="60752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7" y="251985"/>
            <a:ext cx="8268465" cy="620134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0648"/>
            <a:ext cx="8316416" cy="623731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9972"/>
    </mc:Choice>
    <mc:Fallback>
      <p:transition spd="slow" advTm="79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457200" y="6021287"/>
            <a:ext cx="7859216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80920" cy="4752528"/>
          </a:xfrm>
        </p:spPr>
        <p:txBody>
          <a:bodyPr>
            <a:normAutofit/>
          </a:bodyPr>
          <a:lstStyle/>
          <a:p>
            <a:r>
              <a:rPr lang="ru-RU" dirty="0" smtClean="0"/>
              <a:t>1990 год стал для Кубанского казачества знаменательным: произошло организованное оформление движения, выявлены его общие цели и задачи, стала по-настоящему возрождаться память о многовековом казачестве.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533"/>
    </mc:Choice>
    <mc:Fallback>
      <p:transition spd="slow" advTm="14533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2697" y="1844675"/>
            <a:ext cx="3188493" cy="42513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История Шкуринского казачьего общества</a:t>
            </a:r>
            <a:endParaRPr lang="ru-RU" sz="3200" dirty="0"/>
          </a:p>
        </p:txBody>
      </p:sp>
      <p:pic>
        <p:nvPicPr>
          <p:cNvPr id="5" name="Рисунок 4" descr="F:\на конкурс Казацкому роду\Qv8WXihGHV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8800"/>
            <a:ext cx="669674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на конкурс Казацкому роду\9yPp43nt4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600" y="1484784"/>
            <a:ext cx="7344816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7523"/>
    </mc:Choice>
    <mc:Fallback>
      <p:transition spd="slow" advTm="775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875" y="404813"/>
            <a:ext cx="7588249" cy="56911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048" y="404664"/>
            <a:ext cx="7692347" cy="57692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9033" y="390189"/>
            <a:ext cx="7956376" cy="59672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885" y="358776"/>
            <a:ext cx="7956376" cy="5967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4885" y="390188"/>
            <a:ext cx="7960524" cy="59703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9166"/>
    </mc:Choice>
    <mc:Fallback>
      <p:transition spd="slow" advTm="491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91978" y="549275"/>
            <a:ext cx="4160043" cy="554672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76672"/>
            <a:ext cx="7776864" cy="58326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236" y="451249"/>
            <a:ext cx="7799212" cy="584940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5235" y="431076"/>
            <a:ext cx="7837657" cy="58782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54" y="308224"/>
            <a:ext cx="7956376" cy="596728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434" y="251541"/>
            <a:ext cx="8316416" cy="62373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601" y="222419"/>
            <a:ext cx="8355244" cy="626643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435" y="254218"/>
            <a:ext cx="8412910" cy="623463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475" y="308224"/>
            <a:ext cx="8097472" cy="607310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731" y="160255"/>
            <a:ext cx="8350960" cy="62632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4755"/>
    </mc:Choice>
    <mc:Fallback>
      <p:transition spd="slow" advTm="44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6.3|5.2|6.3|1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3.6|15.6|9.2|12|26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9.4|47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1|30.9|5.2|4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2|4.2|2.5|1.1|5.3|7.3|4.2|7.2|4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3|4.2|4|4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|7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259</TotalTime>
  <Words>222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КРАЕВЕДЕНИЕ</vt:lpstr>
      <vt:lpstr>План исследовательской работы </vt:lpstr>
      <vt:lpstr>Введение </vt:lpstr>
      <vt:lpstr>ВВЕДЕНИЕ</vt:lpstr>
      <vt:lpstr>Цель исследования: Роль современных казаков в развитии края, станицы.</vt:lpstr>
      <vt:lpstr>1990 год стал для Кубанского казачества знаменательным: произошло организованное оформление движения, выявлены его общие цели и задачи, стала по-настоящему возрождаться память о многовековом казачестве.</vt:lpstr>
      <vt:lpstr>История Шкуринского казачьего общества</vt:lpstr>
      <vt:lpstr>Слайд 8</vt:lpstr>
      <vt:lpstr>Слайд 9</vt:lpstr>
      <vt:lpstr>Слайд 10</vt:lpstr>
      <vt:lpstr>Слайд 11</vt:lpstr>
      <vt:lpstr>Вывод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Казацкому роду нима переводу</dc:title>
  <dc:creator>Елена</dc:creator>
  <cp:lastModifiedBy>Ната</cp:lastModifiedBy>
  <cp:revision>24</cp:revision>
  <dcterms:created xsi:type="dcterms:W3CDTF">2013-09-24T14:38:55Z</dcterms:created>
  <dcterms:modified xsi:type="dcterms:W3CDTF">2013-11-17T17:04:25Z</dcterms:modified>
</cp:coreProperties>
</file>