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63" r:id="rId2"/>
    <p:sldId id="256" r:id="rId3"/>
    <p:sldId id="257" r:id="rId4"/>
    <p:sldId id="258" r:id="rId5"/>
    <p:sldId id="261" r:id="rId6"/>
    <p:sldId id="259" r:id="rId7"/>
    <p:sldId id="260" r:id="rId8"/>
    <p:sldId id="262" r:id="rId9"/>
    <p:sldId id="264" r:id="rId10"/>
  </p:sldIdLst>
  <p:sldSz cx="9144000" cy="6858000" type="screen4x3"/>
  <p:notesSz cx="6856413" cy="97139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75" autoAdjust="0"/>
  </p:normalViewPr>
  <p:slideViewPr>
    <p:cSldViewPr>
      <p:cViewPr varScale="1">
        <p:scale>
          <a:sx n="104" d="100"/>
          <a:sy n="104" d="100"/>
        </p:scale>
        <p:origin x="-1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112" cy="48569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3714" y="0"/>
            <a:ext cx="2971112" cy="48569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CF6704-0E49-48E7-98FE-EA91D94FA8D3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226531"/>
            <a:ext cx="2971112" cy="4856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3714" y="9226531"/>
            <a:ext cx="2971112" cy="4856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E931AD-87F1-4713-A038-35CD3CF9E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gif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gif"/><Relationship Id="rId4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312 из 9254"/>
          <p:cNvPicPr>
            <a:picLocks noGrp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43306" y="3071810"/>
            <a:ext cx="5398689" cy="361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i-main-pic" descr="Картинка 232 из 9254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142852"/>
            <a:ext cx="50704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6" name="Picture 2" descr="C:\Documents and Settings\Я\Рабочий стол\Новая папка\анимации\звёзды\zvezdochki-8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19500" y="2476500"/>
            <a:ext cx="1905000" cy="1905000"/>
          </a:xfrm>
          <a:prstGeom prst="rect">
            <a:avLst/>
          </a:prstGeom>
          <a:noFill/>
        </p:spPr>
      </p:pic>
      <p:pic>
        <p:nvPicPr>
          <p:cNvPr id="1027" name="Picture 3" descr="C:\Documents and Settings\Я\Рабочий стол\Новая папка\анимации\звёзды\zvezdochki-8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00892" y="1428736"/>
            <a:ext cx="1905000" cy="1905000"/>
          </a:xfrm>
          <a:prstGeom prst="rect">
            <a:avLst/>
          </a:prstGeom>
          <a:noFill/>
        </p:spPr>
      </p:pic>
      <p:pic>
        <p:nvPicPr>
          <p:cNvPr id="1028" name="Picture 4" descr="C:\Documents and Settings\Я\Рабочий стол\Новая папка\анимации\звёзды\zvezdochki-8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214290"/>
            <a:ext cx="1905000" cy="1905000"/>
          </a:xfrm>
          <a:prstGeom prst="rect">
            <a:avLst/>
          </a:prstGeom>
          <a:noFill/>
        </p:spPr>
      </p:pic>
      <p:pic>
        <p:nvPicPr>
          <p:cNvPr id="1029" name="Picture 5" descr="C:\Documents and Settings\Я\Рабочий стол\Новая папка\анимации\звёзды\zvezdochki-42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3929066"/>
            <a:ext cx="3000396" cy="27146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Я\Рабочий стол\Новая папка\анимации\звёзды\zvezdochki-57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0"/>
            <a:ext cx="9001156" cy="250030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357166"/>
            <a:ext cx="8001056" cy="1928826"/>
          </a:xfrm>
        </p:spPr>
        <p:txBody>
          <a:bodyPr>
            <a:prstTxWarp prst="textTriangle">
              <a:avLst/>
            </a:prstTxWarp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cap="none" dirty="0" smtClean="0">
                <a:ln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Широкая Масленица</a:t>
            </a:r>
            <a:endParaRPr lang="ru-RU" cap="none" dirty="0">
              <a:ln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i-main-pic" descr="Картинка 147 из 9254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2428868"/>
            <a:ext cx="864399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051" name="Picture 3" descr="C:\Documents and Settings\Я\Рабочий стол\Новая папка\анимации\звёзды\zvezdochki-11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57422" y="0"/>
            <a:ext cx="952500" cy="952500"/>
          </a:xfrm>
          <a:prstGeom prst="rect">
            <a:avLst/>
          </a:prstGeom>
          <a:noFill/>
        </p:spPr>
      </p:pic>
      <p:pic>
        <p:nvPicPr>
          <p:cNvPr id="2052" name="Picture 4" descr="C:\Documents and Settings\Я\Рабочий стол\Новая папка\анимации\звёзды\zvezdochki-11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191500" y="2357430"/>
            <a:ext cx="952500" cy="952500"/>
          </a:xfrm>
          <a:prstGeom prst="rect">
            <a:avLst/>
          </a:prstGeom>
          <a:noFill/>
        </p:spPr>
      </p:pic>
      <p:pic>
        <p:nvPicPr>
          <p:cNvPr id="2053" name="Picture 5" descr="C:\Documents and Settings\Я\Рабочий стол\Новая папка\анимации\звёзды\zvezdochki-11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428868"/>
            <a:ext cx="952500" cy="952500"/>
          </a:xfrm>
          <a:prstGeom prst="rect">
            <a:avLst/>
          </a:prstGeom>
          <a:noFill/>
        </p:spPr>
      </p:pic>
      <p:pic>
        <p:nvPicPr>
          <p:cNvPr id="2054" name="Picture 6" descr="C:\Documents and Settings\Я\Рабочий стол\Новая папка\анимации\звёзды\zvezdochki-11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57884" y="0"/>
            <a:ext cx="952500" cy="952500"/>
          </a:xfrm>
          <a:prstGeom prst="rect">
            <a:avLst/>
          </a:prstGeom>
          <a:noFill/>
        </p:spPr>
      </p:pic>
      <p:pic>
        <p:nvPicPr>
          <p:cNvPr id="6146" name="Picture 2" descr="C:\Documents and Settings\Admin\Рабочий стол\анимации\звёзды\zvezdia-552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1714480" cy="1928802"/>
          </a:xfrm>
          <a:prstGeom prst="rect">
            <a:avLst/>
          </a:prstGeom>
          <a:noFill/>
        </p:spPr>
      </p:pic>
      <p:pic>
        <p:nvPicPr>
          <p:cNvPr id="6147" name="Picture 3" descr="C:\Documents and Settings\Admin\Рабочий стол\анимации\звёзды\zvezdia-552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86645" y="0"/>
            <a:ext cx="1857356" cy="2214554"/>
          </a:xfrm>
          <a:prstGeom prst="rect">
            <a:avLst/>
          </a:prstGeom>
          <a:noFill/>
        </p:spPr>
      </p:pic>
      <p:pic>
        <p:nvPicPr>
          <p:cNvPr id="6148" name="Picture 4" descr="C:\Documents and Settings\Admin\Рабочий стол\анимации\звёзды\zvezdia-552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71736" y="2500306"/>
            <a:ext cx="1585917" cy="942975"/>
          </a:xfrm>
          <a:prstGeom prst="rect">
            <a:avLst/>
          </a:prstGeom>
          <a:noFill/>
        </p:spPr>
      </p:pic>
      <p:pic>
        <p:nvPicPr>
          <p:cNvPr id="6149" name="Picture 5" descr="C:\Documents and Settings\Admin\Рабочий стол\анимации\звёзды\zvezdia-552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43372" y="2500306"/>
            <a:ext cx="1500198" cy="942975"/>
          </a:xfrm>
          <a:prstGeom prst="rect">
            <a:avLst/>
          </a:prstGeom>
          <a:noFill/>
        </p:spPr>
      </p:pic>
      <p:pic>
        <p:nvPicPr>
          <p:cNvPr id="6150" name="Picture 6" descr="C:\Documents and Settings\Admin\Рабочий стол\анимации\звёзды\zvezdia-552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5572131" y="2571744"/>
            <a:ext cx="1485917" cy="9429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Масленица – это самый весёлый и шумный народный праздник.</a:t>
            </a:r>
            <a:endParaRPr lang="ru-RU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4" name="i-main-pic" descr="Картинка 1 из 9254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1604" y="1571612"/>
            <a:ext cx="6029350" cy="5114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rgbClr val="92D050">
                <a:alpha val="40000"/>
              </a:srgbClr>
            </a:glow>
            <a:softEdge rad="127000"/>
          </a:effectLst>
        </p:spPr>
      </p:pic>
      <p:pic>
        <p:nvPicPr>
          <p:cNvPr id="3074" name="Picture 2" descr="C:\Documents and Settings\Я\Рабочий стол\Новая папка\анимации\орнаменты\ornament-5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-1171652" y="3957679"/>
            <a:ext cx="5000661" cy="371404"/>
          </a:xfrm>
          <a:prstGeom prst="rect">
            <a:avLst/>
          </a:prstGeom>
          <a:noFill/>
        </p:spPr>
      </p:pic>
      <p:pic>
        <p:nvPicPr>
          <p:cNvPr id="3075" name="Picture 3" descr="C:\Documents and Settings\Я\Рабочий стол\Новая папка\анимации\орнаменты\ornament-5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5314990" y="3957679"/>
            <a:ext cx="5000663" cy="371405"/>
          </a:xfrm>
          <a:prstGeom prst="rect">
            <a:avLst/>
          </a:prstGeom>
          <a:noFill/>
        </p:spPr>
      </p:pic>
      <p:pic>
        <p:nvPicPr>
          <p:cNvPr id="3076" name="Picture 4" descr="C:\Documents and Settings\Я\Рабочий стол\Новая папка\анимации\орнаменты\ornament-5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52" y="6448479"/>
            <a:ext cx="6572296" cy="409521"/>
          </a:xfrm>
          <a:prstGeom prst="rect">
            <a:avLst/>
          </a:prstGeom>
          <a:noFill/>
        </p:spPr>
      </p:pic>
      <p:pic>
        <p:nvPicPr>
          <p:cNvPr id="5122" name="Picture 2" descr="C:\Documents and Settings\Admin\Рабочий стол\анимации\звёзды\3aeb9249af7bcadb69c2924c4406d5d8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764390">
            <a:off x="-437913" y="403077"/>
            <a:ext cx="2127834" cy="1852004"/>
          </a:xfrm>
          <a:prstGeom prst="rect">
            <a:avLst/>
          </a:prstGeom>
          <a:noFill/>
        </p:spPr>
      </p:pic>
      <p:pic>
        <p:nvPicPr>
          <p:cNvPr id="5123" name="Picture 3" descr="C:\Documents and Settings\Admin\Рабочий стол\анимации\звёзды\3aeb9249af7bcadb69c2924c4406d5d8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9777960" flipH="1">
            <a:off x="7509383" y="72747"/>
            <a:ext cx="1860724" cy="1629945"/>
          </a:xfrm>
          <a:prstGeom prst="rect">
            <a:avLst/>
          </a:prstGeom>
          <a:noFill/>
        </p:spPr>
      </p:pic>
      <p:pic>
        <p:nvPicPr>
          <p:cNvPr id="5124" name="Picture 4" descr="C:\Documents and Settings\Admin\Рабочий стол\анимации\салюты\c11203da4b875f469af5926573eae494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14480" y="0"/>
            <a:ext cx="5643602" cy="24288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115 из 1955"/>
          <p:cNvPicPr>
            <a:picLocks noGrp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500042"/>
            <a:ext cx="4572000" cy="3108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i-main-pic" descr="Картинка 4 из 9254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785794"/>
            <a:ext cx="4214819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9" name="i-main-pic" descr="Картинка 129 из 9254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3786190"/>
            <a:ext cx="457203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7170" name="Picture 2" descr="C:\Documents and Settings\Я\Рабочий стол\Новая папка\анимации\орнаменты\ornament-116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4876" y="5715016"/>
            <a:ext cx="4429124" cy="1142984"/>
          </a:xfrm>
          <a:prstGeom prst="rect">
            <a:avLst/>
          </a:prstGeom>
          <a:noFill/>
        </p:spPr>
      </p:pic>
      <p:pic>
        <p:nvPicPr>
          <p:cNvPr id="7171" name="Picture 3" descr="C:\Documents and Settings\Я\Рабочий стол\Новая папка\анимации\орнаменты\ornament-116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0800000">
            <a:off x="4714876" y="0"/>
            <a:ext cx="4429124" cy="1071546"/>
          </a:xfrm>
          <a:prstGeom prst="rect">
            <a:avLst/>
          </a:prstGeom>
          <a:noFill/>
        </p:spPr>
      </p:pic>
      <p:pic>
        <p:nvPicPr>
          <p:cNvPr id="4098" name="Picture 2" descr="C:\Documents and Settings\Admin\Рабочий стол\анимации\звёзды\381ee0fb00c8478807477c4768084571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1857356" cy="17859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Я\Рабочий стол\Новая папка\анимации\солнце\slonko9yu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3736" y="0"/>
            <a:ext cx="2909899" cy="4104000"/>
          </a:xfrm>
          <a:prstGeom prst="rect">
            <a:avLst/>
          </a:prstGeom>
          <a:noFill/>
        </p:spPr>
      </p:pic>
      <p:pic>
        <p:nvPicPr>
          <p:cNvPr id="4" name="i-main-pic" descr="Картинка 3 из 9254"/>
          <p:cNvPicPr>
            <a:picLocks noGrp="1"/>
          </p:cNvPicPr>
          <p:nvPr>
            <p:ph sz="quarter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214290"/>
            <a:ext cx="321471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Рисунок 5" descr="http://img-2004-02.photosight.ru/21/416496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57884" y="0"/>
            <a:ext cx="2602547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7" name="i-main-pic" descr="Картинка 9 из 9254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3108" y="3571876"/>
            <a:ext cx="5076825" cy="3043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074" name="Picture 2" descr="C:\Documents and Settings\Admin\Рабочий стол\анимации\звёзды\zvezdochki-7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4071942"/>
            <a:ext cx="1928826" cy="2786058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анимации\звёзды\zvezdochki-7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43768" y="4071942"/>
            <a:ext cx="1643074" cy="278605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-main-pic" descr="Картинка 44 из 9254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285728"/>
            <a:ext cx="450059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7" name="Рисунок 6" descr="http://zvonbokalov.ru/pic/image003_22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86182" y="4000504"/>
            <a:ext cx="5143504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4098" name="Picture 2" descr="C:\Documents and Settings\Я\Рабочий стол\Новая папка\анимации\орнаменты\ornament-95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6200000">
            <a:off x="-2214611" y="2857497"/>
            <a:ext cx="5643602" cy="357188"/>
          </a:xfrm>
          <a:prstGeom prst="rect">
            <a:avLst/>
          </a:prstGeom>
          <a:noFill/>
        </p:spPr>
      </p:pic>
      <p:pic>
        <p:nvPicPr>
          <p:cNvPr id="4099" name="Picture 3" descr="C:\Documents and Settings\Я\Рабочий стол\Новая папка\анимации\солнце\солнце34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43504" y="0"/>
            <a:ext cx="4000496" cy="2500330"/>
          </a:xfrm>
          <a:prstGeom prst="rect">
            <a:avLst/>
          </a:prstGeom>
          <a:noFill/>
        </p:spPr>
      </p:pic>
      <p:pic>
        <p:nvPicPr>
          <p:cNvPr id="4100" name="Picture 4" descr="C:\Documents and Settings\Я\Рабочий стол\Новая папка\анимации\орнаменты\ornament-149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86314" y="3286124"/>
            <a:ext cx="4357686" cy="785818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Рабочий стол\анимации\звёзды\753d5644439737912244c0ee25851343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143504" y="2428868"/>
            <a:ext cx="1071571" cy="1000132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анимации\звёзды\753d5644439737912244c0ee25851343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429388" y="2500306"/>
            <a:ext cx="982273" cy="785818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анимации\звёзды\753d5644439737912244c0ee25851343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643833" y="2571744"/>
            <a:ext cx="916785" cy="7334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i-main-pic" descr="Картинка 7 из 9254"/>
          <p:cNvPicPr>
            <a:picLocks noGrp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42852"/>
            <a:ext cx="57150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6" name="i-main-pic" descr="Картинка 27 из 9254"/>
          <p:cNvPicPr>
            <a:picLocks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3357562"/>
            <a:ext cx="392430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7" name="i-main-pic" descr="Картинка 13 из 9254"/>
          <p:cNvPicPr/>
          <p:nvPr/>
        </p:nvPicPr>
        <p:blipFill>
          <a:blip r:embed="rId4" cstate="email"/>
          <a:srcRect t="-980"/>
          <a:stretch>
            <a:fillRect/>
          </a:stretch>
        </p:blipFill>
        <p:spPr bwMode="auto">
          <a:xfrm rot="758805">
            <a:off x="6284619" y="223209"/>
            <a:ext cx="2355273" cy="28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9" name="i-tmb-0x" descr="http://im5-tub.yandex.net/i?id=19295356&amp;tov=5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880570">
            <a:off x="1744628" y="4774235"/>
            <a:ext cx="1228725" cy="1524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1026" name="Picture 2" descr="C:\Documents and Settings\Admin\Рабочий стол\анимации\звёзды\zvezdochki-14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86116" y="4357694"/>
            <a:ext cx="1571636" cy="1276354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анимации\звёзды\zvezdochki-14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5143512"/>
            <a:ext cx="1643042" cy="1357322"/>
          </a:xfrm>
          <a:prstGeom prst="rect">
            <a:avLst/>
          </a:prstGeom>
          <a:noFill/>
        </p:spPr>
      </p:pic>
      <p:pic>
        <p:nvPicPr>
          <p:cNvPr id="1029" name="Picture 5" descr="C:\Documents and Settings\Admin\Рабочий стол\анимации\звёзды\zvezdochki-14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2928926" y="5857892"/>
            <a:ext cx="1285884" cy="1000108"/>
          </a:xfrm>
          <a:prstGeom prst="rect">
            <a:avLst/>
          </a:prstGeom>
          <a:noFill/>
        </p:spPr>
      </p:pic>
      <p:pic>
        <p:nvPicPr>
          <p:cNvPr id="1030" name="Picture 6" descr="C:\Documents and Settings\Admin\Рабочий стол\анимации\звёзды\zvezdochki-14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1214414" y="4286256"/>
            <a:ext cx="1447813" cy="1214446"/>
          </a:xfrm>
          <a:prstGeom prst="rect">
            <a:avLst/>
          </a:prstGeom>
          <a:noFill/>
        </p:spPr>
      </p:pic>
      <p:pic>
        <p:nvPicPr>
          <p:cNvPr id="1031" name="Picture 7" descr="C:\Documents and Settings\Admin\Рабочий стол\анимации\звёзды\zvezdochki-14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57818" y="285728"/>
            <a:ext cx="1462093" cy="1428760"/>
          </a:xfrm>
          <a:prstGeom prst="rect">
            <a:avLst/>
          </a:prstGeom>
          <a:noFill/>
        </p:spPr>
      </p:pic>
      <p:pic>
        <p:nvPicPr>
          <p:cNvPr id="1032" name="Picture 8" descr="C:\Documents and Settings\Admin\Рабочий стол\анимации\звёзды\zvezdochki-14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15008" y="2500306"/>
            <a:ext cx="1357322" cy="1347792"/>
          </a:xfrm>
          <a:prstGeom prst="rect">
            <a:avLst/>
          </a:prstGeom>
          <a:noFill/>
        </p:spPr>
      </p:pic>
      <p:pic>
        <p:nvPicPr>
          <p:cNvPr id="1034" name="Picture 10" descr="C:\Documents and Settings\Admin\Рабочий стол\анимации\звёзды\zvezdochki-14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58148" y="2357430"/>
            <a:ext cx="928694" cy="1143008"/>
          </a:xfrm>
          <a:prstGeom prst="rect">
            <a:avLst/>
          </a:prstGeom>
          <a:noFill/>
        </p:spPr>
      </p:pic>
      <p:pic>
        <p:nvPicPr>
          <p:cNvPr id="1035" name="Picture 11" descr="C:\Documents and Settings\Admin\Рабочий стол\анимации\звёзды\zvezdochki-14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3786190"/>
            <a:ext cx="1176309" cy="141923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-main-pic" descr="Картинка 256 из 9254"/>
          <p:cNvPicPr>
            <a:picLocks noGrp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929322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125" name="Picture 5" descr="C:\Documents and Settings\Я\Рабочий стол\Новая папка\анимации\звёзды\zvezdochki-45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4612" y="3857628"/>
            <a:ext cx="2571768" cy="2357454"/>
          </a:xfrm>
          <a:prstGeom prst="rect">
            <a:avLst/>
          </a:prstGeom>
          <a:noFill/>
        </p:spPr>
      </p:pic>
      <p:pic>
        <p:nvPicPr>
          <p:cNvPr id="5124" name="Picture 4" descr="C:\Documents and Settings\Я\Рабочий стол\Новая папка\анимации\звёзды\zvezdochki-45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38" y="3286124"/>
            <a:ext cx="2428892" cy="2214578"/>
          </a:xfrm>
          <a:prstGeom prst="rect">
            <a:avLst/>
          </a:prstGeom>
          <a:noFill/>
        </p:spPr>
      </p:pic>
      <p:pic>
        <p:nvPicPr>
          <p:cNvPr id="5123" name="Picture 3" descr="C:\Documents and Settings\Я\Рабочий стол\Новая папка\анимации\звёзды\zvezdochki-45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929198"/>
            <a:ext cx="2643174" cy="1928802"/>
          </a:xfrm>
          <a:prstGeom prst="rect">
            <a:avLst/>
          </a:prstGeom>
          <a:noFill/>
        </p:spPr>
      </p:pic>
      <p:pic>
        <p:nvPicPr>
          <p:cNvPr id="4" name="i-main-pic" descr="Картинка 149 из 9254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29256" y="3643314"/>
            <a:ext cx="3529014" cy="3071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8" name="Улыбающееся лицо 7"/>
          <p:cNvSpPr/>
          <p:nvPr/>
        </p:nvSpPr>
        <p:spPr>
          <a:xfrm rot="20003312">
            <a:off x="653133" y="5407616"/>
            <a:ext cx="1500198" cy="1357322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лыбающееся лицо 11"/>
          <p:cNvSpPr/>
          <p:nvPr/>
        </p:nvSpPr>
        <p:spPr>
          <a:xfrm rot="20215126">
            <a:off x="1563304" y="3883054"/>
            <a:ext cx="1500198" cy="1357322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лыбающееся лицо 12"/>
          <p:cNvSpPr/>
          <p:nvPr/>
        </p:nvSpPr>
        <p:spPr>
          <a:xfrm rot="2002055">
            <a:off x="3249987" y="4515509"/>
            <a:ext cx="1500198" cy="1357322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Documents and Settings\Я\Рабочий стол\Новая папка\анимации\солнце\cолнце1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5857884" y="0"/>
            <a:ext cx="3286116" cy="24288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7467600" cy="604534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Учитель начальных классов </a:t>
            </a:r>
          </a:p>
          <a:p>
            <a:pPr algn="ctr"/>
            <a:r>
              <a:rPr lang="ru-RU" sz="4400" dirty="0" smtClean="0"/>
              <a:t>МОУ СОШ №5</a:t>
            </a:r>
          </a:p>
          <a:p>
            <a:pPr algn="ctr">
              <a:buNone/>
            </a:pPr>
            <a:r>
              <a:rPr lang="ru-RU" sz="5400" b="1" dirty="0" err="1" smtClean="0">
                <a:solidFill>
                  <a:srgbClr val="FF0000"/>
                </a:solidFill>
              </a:rPr>
              <a:t>Дрига</a:t>
            </a:r>
            <a:r>
              <a:rPr lang="ru-RU" sz="5400" b="1" dirty="0" smtClean="0">
                <a:solidFill>
                  <a:srgbClr val="FF0000"/>
                </a:solidFill>
              </a:rPr>
              <a:t> Антонина Юрьевна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Я\Рабочий стол\Новая папка\анимации\орнаменты\ornament-10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7356" y="4572008"/>
            <a:ext cx="5500726" cy="165735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235</TotalTime>
  <Words>22</Words>
  <Application>Microsoft Office PowerPoint</Application>
  <PresentationFormat>Экран (4:3)</PresentationFormat>
  <Paragraphs>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Слайд 1</vt:lpstr>
      <vt:lpstr>Широкая Масленица</vt:lpstr>
      <vt:lpstr>Масленица – это самый весёлый и шумный народный праздник.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777</cp:lastModifiedBy>
  <cp:revision>36</cp:revision>
  <dcterms:modified xsi:type="dcterms:W3CDTF">2013-02-27T15:37:06Z</dcterms:modified>
</cp:coreProperties>
</file>